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71" r:id="rId3"/>
    <p:sldId id="256" r:id="rId4"/>
    <p:sldId id="259" r:id="rId5"/>
    <p:sldId id="272" r:id="rId7"/>
    <p:sldId id="273" r:id="rId8"/>
    <p:sldId id="263" r:id="rId9"/>
    <p:sldId id="275" r:id="rId10"/>
    <p:sldId id="274" r:id="rId11"/>
    <p:sldId id="27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75C"/>
    <a:srgbClr val="05123C"/>
    <a:srgbClr val="10C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2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08" y="-204"/>
      </p:cViewPr>
      <p:guideLst>
        <p:guide orient="horz" pos="2206"/>
        <p:guide pos="39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539F-C7B3-442F-808A-E396FB742F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CCC9E-DE8C-450C-8F1F-494745AAEC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C7B2-4C33-45AE-B96E-C64F6C02E2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DC5C2-08C1-42A6-BC94-9B98899282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08330" y="1910715"/>
            <a:ext cx="11031855" cy="30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热烈欢迎贵州省扶贫办领导莅临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ct val="200000"/>
              </a:lnSpc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华夏云城指导工作</a:t>
            </a:r>
            <a:endParaRPr lang="en-US" altLang="zh-CN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39755" y="6069729"/>
            <a:ext cx="4450080" cy="493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贵州华夏云城网络技术有限公司</a:t>
            </a:r>
            <a:endParaRPr lang="en-US" altLang="zh-CN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华夏云城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39065"/>
            <a:ext cx="2595245" cy="973455"/>
          </a:xfrm>
          <a:prstGeom prst="rect">
            <a:avLst/>
          </a:prstGeom>
          <a:effectLst>
            <a:glow rad="114300">
              <a:schemeClr val="bg1">
                <a:alpha val="10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2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144010" y="2520950"/>
            <a:ext cx="4676140" cy="1070610"/>
          </a:xfrm>
          <a:prstGeom prst="rect">
            <a:avLst/>
          </a:prstGeom>
          <a:noFill/>
          <a:effectLst>
            <a:reflection stA="48000" endA="295" endPos="96000" dist="457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项 目 说 明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2" name="图片 1" descr="华夏云城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" y="170180"/>
            <a:ext cx="2611120" cy="979170"/>
          </a:xfrm>
          <a:prstGeom prst="rect">
            <a:avLst/>
          </a:prstGeom>
          <a:effectLst>
            <a:glow rad="114300">
              <a:schemeClr val="bg1">
                <a:alpha val="10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224280" y="2220595"/>
            <a:ext cx="10313670" cy="2286000"/>
          </a:xfrm>
          <a:prstGeom prst="rect">
            <a:avLst/>
          </a:prstGeom>
          <a:noFill/>
          <a:effectLst>
            <a:innerShdw dist="1066800" dir="16200000">
              <a:srgbClr val="FF0000">
                <a:alpha val="70000"/>
              </a:srgbClr>
            </a:innerShdw>
          </a:effectLst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华夏云城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积极响应国家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年全面脱贫的战略号召及贵州省精准扶贫专项方案精神指导，精心研发贵州首个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精准扶贫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的特色应用管理平台。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华夏云城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170180"/>
            <a:ext cx="2611120" cy="979170"/>
          </a:xfrm>
          <a:prstGeom prst="rect">
            <a:avLst/>
          </a:prstGeom>
          <a:effectLst>
            <a:glow rad="114300">
              <a:schemeClr val="bg1">
                <a:alpha val="10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华夏云城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170180"/>
            <a:ext cx="2611120" cy="979170"/>
          </a:xfrm>
          <a:prstGeom prst="rect">
            <a:avLst/>
          </a:prstGeom>
          <a:effectLst>
            <a:glow rad="114300">
              <a:schemeClr val="bg1">
                <a:alpha val="100000"/>
              </a:schemeClr>
            </a:glow>
          </a:effectLst>
        </p:spPr>
      </p:pic>
      <p:sp>
        <p:nvSpPr>
          <p:cNvPr id="6" name="六边形 5"/>
          <p:cNvSpPr/>
          <p:nvPr/>
        </p:nvSpPr>
        <p:spPr>
          <a:xfrm>
            <a:off x="1661160" y="1127760"/>
            <a:ext cx="8595360" cy="838200"/>
          </a:xfrm>
          <a:prstGeom prst="hexagon">
            <a:avLst/>
          </a:prstGeom>
          <a:solidFill>
            <a:schemeClr val="accent1">
              <a:alpha val="2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精准扶贫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结对帮扶管理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工作主要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2339340" y="2103120"/>
            <a:ext cx="7239000" cy="563880"/>
          </a:xfrm>
          <a:prstGeom prst="hexag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1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帮扶者有没有去帮扶，不清楚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2339340" y="2804160"/>
            <a:ext cx="7239000" cy="563880"/>
          </a:xfrm>
          <a:prstGeom prst="hexag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2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帮扶者是如何帮扶的，不清楚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2339340" y="3501390"/>
            <a:ext cx="7239000" cy="563880"/>
          </a:xfrm>
          <a:prstGeom prst="hexag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3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帮扶者的帮扶进度，不清楚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2369820" y="4198620"/>
            <a:ext cx="7239000" cy="563880"/>
          </a:xfrm>
          <a:prstGeom prst="hexag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4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帮扶者的热情度不高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2369820" y="4892040"/>
            <a:ext cx="7239000" cy="563880"/>
          </a:xfrm>
          <a:prstGeom prst="hex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5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没有帮扶资金安全管理平台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六边形 11"/>
          <p:cNvSpPr/>
          <p:nvPr/>
        </p:nvSpPr>
        <p:spPr>
          <a:xfrm>
            <a:off x="2369820" y="5547360"/>
            <a:ext cx="7239000" cy="563880"/>
          </a:xfrm>
          <a:prstGeom prst="hexagon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 6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社会爱心人士参与不进来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华夏云城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170180"/>
            <a:ext cx="2611120" cy="979170"/>
          </a:xfrm>
          <a:prstGeom prst="rect">
            <a:avLst/>
          </a:prstGeom>
          <a:effectLst>
            <a:glow rad="114300">
              <a:schemeClr val="bg1">
                <a:alpha val="100000"/>
              </a:schemeClr>
            </a:glow>
          </a:effectLst>
        </p:spPr>
      </p:pic>
      <p:grpSp>
        <p:nvGrpSpPr>
          <p:cNvPr id="32" name="组合 31"/>
          <p:cNvGrpSpPr/>
          <p:nvPr/>
        </p:nvGrpSpPr>
        <p:grpSpPr>
          <a:xfrm>
            <a:off x="198120" y="1729740"/>
            <a:ext cx="3412490" cy="3398520"/>
            <a:chOff x="165" y="2256"/>
            <a:chExt cx="6286" cy="5926"/>
          </a:xfrm>
        </p:grpSpPr>
        <p:sp>
          <p:nvSpPr>
            <p:cNvPr id="5" name="椭圆 4"/>
            <p:cNvSpPr/>
            <p:nvPr/>
          </p:nvSpPr>
          <p:spPr>
            <a:xfrm>
              <a:off x="165" y="2256"/>
              <a:ext cx="6287" cy="5927"/>
            </a:xfrm>
            <a:prstGeom prst="ellipse">
              <a:avLst/>
            </a:prstGeom>
            <a:solidFill>
              <a:schemeClr val="accent1">
                <a:alpha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26" y="2641"/>
              <a:ext cx="5566" cy="5158"/>
            </a:xfrm>
            <a:prstGeom prst="ellipse">
              <a:avLst/>
            </a:pr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0"/>
            </a:gradFill>
            <a:effectLst>
              <a:outerShdw blurRad="50800" dist="50800" dir="5400000" sx="1000" sy="1000" algn="ctr" rotWithShape="0">
                <a:schemeClr val="bg1">
                  <a:alpha val="100000"/>
                </a:scheme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>
                <a:lnSpc>
                  <a:spcPct val="150000"/>
                </a:lnSpc>
              </a:pPr>
              <a:r>
                <a:rPr lang="zh-CN" altLang="en-US" sz="36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华夏云城帮扶文化</a:t>
              </a:r>
              <a:endParaRPr lang="zh-CN" altLang="en-US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655060" y="685800"/>
            <a:ext cx="8016875" cy="1264285"/>
            <a:chOff x="6092" y="1104"/>
            <a:chExt cx="12025" cy="1991"/>
          </a:xfrm>
        </p:grpSpPr>
        <p:sp>
          <p:nvSpPr>
            <p:cNvPr id="18" name="六边形 17"/>
            <p:cNvSpPr/>
            <p:nvPr/>
          </p:nvSpPr>
          <p:spPr>
            <a:xfrm>
              <a:off x="6092" y="1104"/>
              <a:ext cx="12025" cy="1991"/>
            </a:xfrm>
            <a:prstGeom prst="hexag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</a:t>
              </a:r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输血式扶贫</a:t>
              </a:r>
              <a:r>
                <a:rPr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造血式扶贫</a:t>
              </a:r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六边形 22"/>
            <p:cNvSpPr/>
            <p:nvPr/>
          </p:nvSpPr>
          <p:spPr>
            <a:xfrm>
              <a:off x="6452" y="1344"/>
              <a:ext cx="3380" cy="1512"/>
            </a:xfrm>
            <a:prstGeom prst="hexago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帮扶理念：</a:t>
              </a:r>
              <a:endParaRPr lang="zh-CN" altLang="en-US" sz="28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656330" y="2148840"/>
            <a:ext cx="8014970" cy="1263650"/>
            <a:chOff x="6196" y="3360"/>
            <a:chExt cx="14790" cy="1990"/>
          </a:xfrm>
        </p:grpSpPr>
        <p:sp>
          <p:nvSpPr>
            <p:cNvPr id="19" name="六边形 18"/>
            <p:cNvSpPr/>
            <p:nvPr/>
          </p:nvSpPr>
          <p:spPr>
            <a:xfrm>
              <a:off x="6196" y="3360"/>
              <a:ext cx="14790" cy="1990"/>
            </a:xfrm>
            <a:prstGeom prst="hexagon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</a:t>
              </a:r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最大程度提高农民经济作</a:t>
              </a:r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物的价值及保障预期收益</a:t>
              </a:r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六边形 24"/>
            <p:cNvSpPr/>
            <p:nvPr/>
          </p:nvSpPr>
          <p:spPr>
            <a:xfrm>
              <a:off x="6597" y="3572"/>
              <a:ext cx="4030" cy="1562"/>
            </a:xfrm>
            <a:prstGeom prst="hexagon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帮扶目标：</a:t>
              </a:r>
              <a:endParaRPr lang="zh-CN" altLang="en-US" sz="28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16960" y="3626485"/>
            <a:ext cx="8055610" cy="1264920"/>
            <a:chOff x="5936" y="5711"/>
            <a:chExt cx="12928" cy="1992"/>
          </a:xfrm>
        </p:grpSpPr>
        <p:sp>
          <p:nvSpPr>
            <p:cNvPr id="20" name="六边形 19"/>
            <p:cNvSpPr/>
            <p:nvPr/>
          </p:nvSpPr>
          <p:spPr>
            <a:xfrm>
              <a:off x="5936" y="5711"/>
              <a:ext cx="12928" cy="1992"/>
            </a:xfrm>
            <a:prstGeom prst="hexagon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</a:t>
              </a:r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通过平台推广让帮扶者身边</a:t>
              </a:r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的爱心人士共同参与帮扶</a:t>
              </a:r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211" y="5886"/>
              <a:ext cx="3404" cy="1664"/>
            </a:xfrm>
            <a:prstGeom prst="hexagon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帮扶方式：</a:t>
              </a:r>
              <a:endParaRPr lang="zh-CN" altLang="en-US" sz="280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81400" y="5058410"/>
            <a:ext cx="8089900" cy="1264285"/>
            <a:chOff x="4104" y="7966"/>
            <a:chExt cx="12671" cy="1991"/>
          </a:xfrm>
        </p:grpSpPr>
        <p:sp>
          <p:nvSpPr>
            <p:cNvPr id="21" name="六边形 20"/>
            <p:cNvSpPr/>
            <p:nvPr/>
          </p:nvSpPr>
          <p:spPr>
            <a:xfrm>
              <a:off x="4104" y="7966"/>
              <a:ext cx="12671" cy="1991"/>
            </a:xfrm>
            <a:prstGeom prst="hexagon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</a:t>
              </a: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全民携手     传递爱心     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攻坚脱贫     共迈小康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六边形 26"/>
            <p:cNvSpPr/>
            <p:nvPr/>
          </p:nvSpPr>
          <p:spPr>
            <a:xfrm>
              <a:off x="4365" y="8194"/>
              <a:ext cx="3547" cy="1583"/>
            </a:xfrm>
            <a:prstGeom prst="hexagon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帮扶方式：</a:t>
              </a:r>
              <a:endParaRPr lang="zh-CN" altLang="en-US" sz="28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 rot="5400000">
            <a:off x="5733251" y="-1978437"/>
            <a:ext cx="722349" cy="6951931"/>
          </a:xfrm>
          <a:custGeom>
            <a:avLst/>
            <a:gdLst>
              <a:gd name="connsiteX0" fmla="*/ 0 w 722349"/>
              <a:gd name="connsiteY0" fmla="*/ 1691441 h 7108018"/>
              <a:gd name="connsiteX1" fmla="*/ 0 w 722349"/>
              <a:gd name="connsiteY1" fmla="*/ 176489 h 7108018"/>
              <a:gd name="connsiteX2" fmla="*/ 3 w 722349"/>
              <a:gd name="connsiteY2" fmla="*/ 176489 h 7108018"/>
              <a:gd name="connsiteX3" fmla="*/ 361176 w 722349"/>
              <a:gd name="connsiteY3" fmla="*/ 0 h 7108018"/>
              <a:gd name="connsiteX4" fmla="*/ 722346 w 722349"/>
              <a:gd name="connsiteY4" fmla="*/ 176487 h 7108018"/>
              <a:gd name="connsiteX5" fmla="*/ 722349 w 722349"/>
              <a:gd name="connsiteY5" fmla="*/ 176487 h 7108018"/>
              <a:gd name="connsiteX6" fmla="*/ 722349 w 722349"/>
              <a:gd name="connsiteY6" fmla="*/ 1303279 h 7108018"/>
              <a:gd name="connsiteX7" fmla="*/ 722349 w 722349"/>
              <a:gd name="connsiteY7" fmla="*/ 2654435 h 7108018"/>
              <a:gd name="connsiteX8" fmla="*/ 722349 w 722349"/>
              <a:gd name="connsiteY8" fmla="*/ 2818231 h 7108018"/>
              <a:gd name="connsiteX9" fmla="*/ 722349 w 722349"/>
              <a:gd name="connsiteY9" fmla="*/ 4065422 h 7108018"/>
              <a:gd name="connsiteX10" fmla="*/ 722349 w 722349"/>
              <a:gd name="connsiteY10" fmla="*/ 4169387 h 7108018"/>
              <a:gd name="connsiteX11" fmla="*/ 722349 w 722349"/>
              <a:gd name="connsiteY11" fmla="*/ 5416578 h 7108018"/>
              <a:gd name="connsiteX12" fmla="*/ 722349 w 722349"/>
              <a:gd name="connsiteY12" fmla="*/ 5580374 h 7108018"/>
              <a:gd name="connsiteX13" fmla="*/ 722349 w 722349"/>
              <a:gd name="connsiteY13" fmla="*/ 6931530 h 7108018"/>
              <a:gd name="connsiteX14" fmla="*/ 361175 w 722349"/>
              <a:gd name="connsiteY14" fmla="*/ 7108018 h 7108018"/>
              <a:gd name="connsiteX15" fmla="*/ 6 w 722349"/>
              <a:gd name="connsiteY15" fmla="*/ 6931532 h 7108018"/>
              <a:gd name="connsiteX16" fmla="*/ 1 w 722349"/>
              <a:gd name="connsiteY16" fmla="*/ 6931532 h 7108018"/>
              <a:gd name="connsiteX17" fmla="*/ 1 w 722349"/>
              <a:gd name="connsiteY17" fmla="*/ 5580376 h 7108018"/>
              <a:gd name="connsiteX18" fmla="*/ 1 w 722349"/>
              <a:gd name="connsiteY18" fmla="*/ 5416580 h 7108018"/>
              <a:gd name="connsiteX19" fmla="*/ 1 w 722349"/>
              <a:gd name="connsiteY19" fmla="*/ 4169389 h 7108018"/>
              <a:gd name="connsiteX20" fmla="*/ 1 w 722349"/>
              <a:gd name="connsiteY20" fmla="*/ 4065424 h 7108018"/>
              <a:gd name="connsiteX21" fmla="*/ 1 w 722349"/>
              <a:gd name="connsiteY21" fmla="*/ 2818233 h 7108018"/>
              <a:gd name="connsiteX22" fmla="*/ 1 w 722349"/>
              <a:gd name="connsiteY22" fmla="*/ 2654437 h 7108018"/>
              <a:gd name="connsiteX23" fmla="*/ 1 w 722349"/>
              <a:gd name="connsiteY23" fmla="*/ 1691441 h 7108018"/>
              <a:gd name="connsiteX24" fmla="*/ 0 w 722349"/>
              <a:gd name="connsiteY24" fmla="*/ 1691441 h 710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2349" h="7108018">
                <a:moveTo>
                  <a:pt x="0" y="1691441"/>
                </a:moveTo>
                <a:lnTo>
                  <a:pt x="0" y="176489"/>
                </a:lnTo>
                <a:lnTo>
                  <a:pt x="3" y="176489"/>
                </a:lnTo>
                <a:lnTo>
                  <a:pt x="361176" y="0"/>
                </a:lnTo>
                <a:lnTo>
                  <a:pt x="722346" y="176487"/>
                </a:lnTo>
                <a:lnTo>
                  <a:pt x="722349" y="176487"/>
                </a:lnTo>
                <a:lnTo>
                  <a:pt x="722349" y="1303279"/>
                </a:lnTo>
                <a:lnTo>
                  <a:pt x="722349" y="2654435"/>
                </a:lnTo>
                <a:lnTo>
                  <a:pt x="722349" y="2818231"/>
                </a:lnTo>
                <a:lnTo>
                  <a:pt x="722349" y="4065422"/>
                </a:lnTo>
                <a:lnTo>
                  <a:pt x="722349" y="4169387"/>
                </a:lnTo>
                <a:lnTo>
                  <a:pt x="722349" y="5416578"/>
                </a:lnTo>
                <a:lnTo>
                  <a:pt x="722349" y="5580374"/>
                </a:lnTo>
                <a:lnTo>
                  <a:pt x="722349" y="6931530"/>
                </a:lnTo>
                <a:lnTo>
                  <a:pt x="361175" y="7108018"/>
                </a:lnTo>
                <a:lnTo>
                  <a:pt x="6" y="6931532"/>
                </a:lnTo>
                <a:lnTo>
                  <a:pt x="1" y="6931532"/>
                </a:lnTo>
                <a:lnTo>
                  <a:pt x="1" y="5580376"/>
                </a:lnTo>
                <a:lnTo>
                  <a:pt x="1" y="5416580"/>
                </a:lnTo>
                <a:lnTo>
                  <a:pt x="1" y="4169389"/>
                </a:lnTo>
                <a:lnTo>
                  <a:pt x="1" y="4065424"/>
                </a:lnTo>
                <a:lnTo>
                  <a:pt x="1" y="2818233"/>
                </a:lnTo>
                <a:lnTo>
                  <a:pt x="1" y="2654437"/>
                </a:lnTo>
                <a:lnTo>
                  <a:pt x="1" y="1691441"/>
                </a:lnTo>
                <a:lnTo>
                  <a:pt x="0" y="1691441"/>
                </a:ln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rot="5400000">
            <a:off x="3862032" y="-479899"/>
            <a:ext cx="4466054" cy="8542055"/>
          </a:xfrm>
          <a:custGeom>
            <a:avLst/>
            <a:gdLst>
              <a:gd name="connsiteX0" fmla="*/ 0 w 4466054"/>
              <a:gd name="connsiteY0" fmla="*/ 7825035 h 8542054"/>
              <a:gd name="connsiteX1" fmla="*/ 361174 w 4466054"/>
              <a:gd name="connsiteY1" fmla="*/ 7648547 h 8542054"/>
              <a:gd name="connsiteX2" fmla="*/ 361174 w 4466054"/>
              <a:gd name="connsiteY2" fmla="*/ 6297391 h 8542054"/>
              <a:gd name="connsiteX3" fmla="*/ 361174 w 4466054"/>
              <a:gd name="connsiteY3" fmla="*/ 6133595 h 8542054"/>
              <a:gd name="connsiteX4" fmla="*/ 361174 w 4466054"/>
              <a:gd name="connsiteY4" fmla="*/ 4886404 h 8542054"/>
              <a:gd name="connsiteX5" fmla="*/ 361174 w 4466054"/>
              <a:gd name="connsiteY5" fmla="*/ 4782439 h 8542054"/>
              <a:gd name="connsiteX6" fmla="*/ 361174 w 4466054"/>
              <a:gd name="connsiteY6" fmla="*/ 3535248 h 8542054"/>
              <a:gd name="connsiteX7" fmla="*/ 361174 w 4466054"/>
              <a:gd name="connsiteY7" fmla="*/ 3371452 h 8542054"/>
              <a:gd name="connsiteX8" fmla="*/ 361174 w 4466054"/>
              <a:gd name="connsiteY8" fmla="*/ 2020296 h 8542054"/>
              <a:gd name="connsiteX9" fmla="*/ 361174 w 4466054"/>
              <a:gd name="connsiteY9" fmla="*/ 893504 h 8542054"/>
              <a:gd name="connsiteX10" fmla="*/ 361171 w 4466054"/>
              <a:gd name="connsiteY10" fmla="*/ 893504 h 8542054"/>
              <a:gd name="connsiteX11" fmla="*/ 1 w 4466054"/>
              <a:gd name="connsiteY11" fmla="*/ 717017 h 8542054"/>
              <a:gd name="connsiteX12" fmla="*/ 1467331 w 4466054"/>
              <a:gd name="connsiteY12" fmla="*/ 0 h 8542054"/>
              <a:gd name="connsiteX13" fmla="*/ 2637548 w 4466054"/>
              <a:gd name="connsiteY13" fmla="*/ 0 h 8542054"/>
              <a:gd name="connsiteX14" fmla="*/ 4466050 w 4466054"/>
              <a:gd name="connsiteY14" fmla="*/ 893506 h 8542054"/>
              <a:gd name="connsiteX15" fmla="*/ 4466054 w 4466054"/>
              <a:gd name="connsiteY15" fmla="*/ 893506 h 8542054"/>
              <a:gd name="connsiteX16" fmla="*/ 4466054 w 4466054"/>
              <a:gd name="connsiteY16" fmla="*/ 2020298 h 8542054"/>
              <a:gd name="connsiteX17" fmla="*/ 4466054 w 4466054"/>
              <a:gd name="connsiteY17" fmla="*/ 3371454 h 8542054"/>
              <a:gd name="connsiteX18" fmla="*/ 4466054 w 4466054"/>
              <a:gd name="connsiteY18" fmla="*/ 3535250 h 8542054"/>
              <a:gd name="connsiteX19" fmla="*/ 4466054 w 4466054"/>
              <a:gd name="connsiteY19" fmla="*/ 4782441 h 8542054"/>
              <a:gd name="connsiteX20" fmla="*/ 4466054 w 4466054"/>
              <a:gd name="connsiteY20" fmla="*/ 4886406 h 8542054"/>
              <a:gd name="connsiteX21" fmla="*/ 4466054 w 4466054"/>
              <a:gd name="connsiteY21" fmla="*/ 6133597 h 8542054"/>
              <a:gd name="connsiteX22" fmla="*/ 4466054 w 4466054"/>
              <a:gd name="connsiteY22" fmla="*/ 6297393 h 8542054"/>
              <a:gd name="connsiteX23" fmla="*/ 4466054 w 4466054"/>
              <a:gd name="connsiteY23" fmla="*/ 7648549 h 8542054"/>
              <a:gd name="connsiteX24" fmla="*/ 2637551 w 4466054"/>
              <a:gd name="connsiteY24" fmla="*/ 8542054 h 8542054"/>
              <a:gd name="connsiteX25" fmla="*/ 1467334 w 4466054"/>
              <a:gd name="connsiteY25" fmla="*/ 8542054 h 8542054"/>
              <a:gd name="connsiteX26" fmla="*/ 0 w 4466054"/>
              <a:gd name="connsiteY26" fmla="*/ 7825035 h 854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66054" h="8542054">
                <a:moveTo>
                  <a:pt x="0" y="7825035"/>
                </a:moveTo>
                <a:lnTo>
                  <a:pt x="361174" y="7648547"/>
                </a:lnTo>
                <a:lnTo>
                  <a:pt x="361174" y="6297391"/>
                </a:lnTo>
                <a:lnTo>
                  <a:pt x="361174" y="6133595"/>
                </a:lnTo>
                <a:lnTo>
                  <a:pt x="361174" y="4886404"/>
                </a:lnTo>
                <a:lnTo>
                  <a:pt x="361174" y="4782439"/>
                </a:lnTo>
                <a:lnTo>
                  <a:pt x="361174" y="3535248"/>
                </a:lnTo>
                <a:lnTo>
                  <a:pt x="361174" y="3371452"/>
                </a:lnTo>
                <a:lnTo>
                  <a:pt x="361174" y="2020296"/>
                </a:lnTo>
                <a:lnTo>
                  <a:pt x="361174" y="893504"/>
                </a:lnTo>
                <a:lnTo>
                  <a:pt x="361171" y="893504"/>
                </a:lnTo>
                <a:lnTo>
                  <a:pt x="1" y="717017"/>
                </a:lnTo>
                <a:lnTo>
                  <a:pt x="1467331" y="0"/>
                </a:lnTo>
                <a:lnTo>
                  <a:pt x="2637548" y="0"/>
                </a:lnTo>
                <a:lnTo>
                  <a:pt x="4466050" y="893506"/>
                </a:lnTo>
                <a:lnTo>
                  <a:pt x="4466054" y="893506"/>
                </a:lnTo>
                <a:lnTo>
                  <a:pt x="4466054" y="2020298"/>
                </a:lnTo>
                <a:lnTo>
                  <a:pt x="4466054" y="3371454"/>
                </a:lnTo>
                <a:lnTo>
                  <a:pt x="4466054" y="3535250"/>
                </a:lnTo>
                <a:lnTo>
                  <a:pt x="4466054" y="4782441"/>
                </a:lnTo>
                <a:lnTo>
                  <a:pt x="4466054" y="4886406"/>
                </a:lnTo>
                <a:lnTo>
                  <a:pt x="4466054" y="6133597"/>
                </a:lnTo>
                <a:lnTo>
                  <a:pt x="4466054" y="6297393"/>
                </a:lnTo>
                <a:lnTo>
                  <a:pt x="4466054" y="7648549"/>
                </a:lnTo>
                <a:lnTo>
                  <a:pt x="2637551" y="8542054"/>
                </a:lnTo>
                <a:lnTo>
                  <a:pt x="1467334" y="8542054"/>
                </a:lnTo>
                <a:lnTo>
                  <a:pt x="0" y="7825035"/>
                </a:lnTo>
                <a:close/>
              </a:path>
            </a:pathLst>
          </a:custGeom>
          <a:solidFill>
            <a:schemeClr val="bg1">
              <a:alpha val="21000"/>
            </a:schemeClr>
          </a:solidFill>
          <a:ln w="3175">
            <a:noFill/>
          </a:ln>
          <a:effectLst>
            <a:outerShdw blurRad="50800" dist="50800" dir="5400000" algn="ctr" rotWithShape="0">
              <a:schemeClr val="accent2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3864807" y="1265542"/>
            <a:ext cx="4269105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华夏云城系统功能介绍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任意多边形 51"/>
          <p:cNvSpPr/>
          <p:nvPr/>
        </p:nvSpPr>
        <p:spPr>
          <a:xfrm rot="5400000">
            <a:off x="3021965" y="1029970"/>
            <a:ext cx="532130" cy="904875"/>
          </a:xfrm>
          <a:custGeom>
            <a:avLst/>
            <a:gdLst>
              <a:gd name="connsiteX0" fmla="*/ 0 w 722348"/>
              <a:gd name="connsiteY0" fmla="*/ 711419 h 884030"/>
              <a:gd name="connsiteX1" fmla="*/ 0 w 722348"/>
              <a:gd name="connsiteY1" fmla="*/ 172614 h 884030"/>
              <a:gd name="connsiteX2" fmla="*/ 2 w 722348"/>
              <a:gd name="connsiteY2" fmla="*/ 172614 h 884030"/>
              <a:gd name="connsiteX3" fmla="*/ 361175 w 722348"/>
              <a:gd name="connsiteY3" fmla="*/ 0 h 884030"/>
              <a:gd name="connsiteX4" fmla="*/ 722345 w 722348"/>
              <a:gd name="connsiteY4" fmla="*/ 172612 h 884030"/>
              <a:gd name="connsiteX5" fmla="*/ 722348 w 722348"/>
              <a:gd name="connsiteY5" fmla="*/ 172612 h 884030"/>
              <a:gd name="connsiteX6" fmla="*/ 722348 w 722348"/>
              <a:gd name="connsiteY6" fmla="*/ 711418 h 884030"/>
              <a:gd name="connsiteX7" fmla="*/ 361174 w 722348"/>
              <a:gd name="connsiteY7" fmla="*/ 884030 h 884030"/>
              <a:gd name="connsiteX8" fmla="*/ 5 w 722348"/>
              <a:gd name="connsiteY8" fmla="*/ 711419 h 88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348" h="884030">
                <a:moveTo>
                  <a:pt x="0" y="711419"/>
                </a:moveTo>
                <a:lnTo>
                  <a:pt x="0" y="172614"/>
                </a:lnTo>
                <a:lnTo>
                  <a:pt x="2" y="172614"/>
                </a:lnTo>
                <a:lnTo>
                  <a:pt x="361175" y="0"/>
                </a:lnTo>
                <a:lnTo>
                  <a:pt x="722345" y="172612"/>
                </a:lnTo>
                <a:lnTo>
                  <a:pt x="722348" y="172612"/>
                </a:lnTo>
                <a:lnTo>
                  <a:pt x="722348" y="711418"/>
                </a:lnTo>
                <a:lnTo>
                  <a:pt x="361174" y="884030"/>
                </a:lnTo>
                <a:lnTo>
                  <a:pt x="5" y="711419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 descr="华夏云城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170180"/>
            <a:ext cx="2611120" cy="979170"/>
          </a:xfrm>
          <a:prstGeom prst="rect">
            <a:avLst/>
          </a:prstGeom>
          <a:effectLst>
            <a:glow rad="114300">
              <a:schemeClr val="bg1">
                <a:alpha val="100000"/>
              </a:schemeClr>
            </a:glow>
          </a:effectLst>
        </p:spPr>
      </p:pic>
      <p:sp>
        <p:nvSpPr>
          <p:cNvPr id="2" name="文本框 1"/>
          <p:cNvSpPr txBox="1"/>
          <p:nvPr/>
        </p:nvSpPr>
        <p:spPr>
          <a:xfrm>
            <a:off x="2712720" y="2362200"/>
            <a:ext cx="542544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第一版块    帮扶政务管理</a:t>
            </a:r>
            <a:endParaRPr lang="en-US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08275" y="2907665"/>
            <a:ext cx="6862445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通过手机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实现对贫困户的建档、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盘家底、分析贫困原因、记录帮扶全过程、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帮扶成果数据分析找出最佳脱贫方式。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 rot="5400000">
            <a:off x="5862320" y="-2107565"/>
            <a:ext cx="722630" cy="7211060"/>
          </a:xfrm>
          <a:custGeom>
            <a:avLst/>
            <a:gdLst>
              <a:gd name="connsiteX0" fmla="*/ 0 w 722349"/>
              <a:gd name="connsiteY0" fmla="*/ 1691441 h 7108018"/>
              <a:gd name="connsiteX1" fmla="*/ 0 w 722349"/>
              <a:gd name="connsiteY1" fmla="*/ 176489 h 7108018"/>
              <a:gd name="connsiteX2" fmla="*/ 3 w 722349"/>
              <a:gd name="connsiteY2" fmla="*/ 176489 h 7108018"/>
              <a:gd name="connsiteX3" fmla="*/ 361176 w 722349"/>
              <a:gd name="connsiteY3" fmla="*/ 0 h 7108018"/>
              <a:gd name="connsiteX4" fmla="*/ 722346 w 722349"/>
              <a:gd name="connsiteY4" fmla="*/ 176487 h 7108018"/>
              <a:gd name="connsiteX5" fmla="*/ 722349 w 722349"/>
              <a:gd name="connsiteY5" fmla="*/ 176487 h 7108018"/>
              <a:gd name="connsiteX6" fmla="*/ 722349 w 722349"/>
              <a:gd name="connsiteY6" fmla="*/ 1303279 h 7108018"/>
              <a:gd name="connsiteX7" fmla="*/ 722349 w 722349"/>
              <a:gd name="connsiteY7" fmla="*/ 2654435 h 7108018"/>
              <a:gd name="connsiteX8" fmla="*/ 722349 w 722349"/>
              <a:gd name="connsiteY8" fmla="*/ 2818231 h 7108018"/>
              <a:gd name="connsiteX9" fmla="*/ 722349 w 722349"/>
              <a:gd name="connsiteY9" fmla="*/ 4065422 h 7108018"/>
              <a:gd name="connsiteX10" fmla="*/ 722349 w 722349"/>
              <a:gd name="connsiteY10" fmla="*/ 4169387 h 7108018"/>
              <a:gd name="connsiteX11" fmla="*/ 722349 w 722349"/>
              <a:gd name="connsiteY11" fmla="*/ 5416578 h 7108018"/>
              <a:gd name="connsiteX12" fmla="*/ 722349 w 722349"/>
              <a:gd name="connsiteY12" fmla="*/ 5580374 h 7108018"/>
              <a:gd name="connsiteX13" fmla="*/ 722349 w 722349"/>
              <a:gd name="connsiteY13" fmla="*/ 6931530 h 7108018"/>
              <a:gd name="connsiteX14" fmla="*/ 361175 w 722349"/>
              <a:gd name="connsiteY14" fmla="*/ 7108018 h 7108018"/>
              <a:gd name="connsiteX15" fmla="*/ 6 w 722349"/>
              <a:gd name="connsiteY15" fmla="*/ 6931532 h 7108018"/>
              <a:gd name="connsiteX16" fmla="*/ 1 w 722349"/>
              <a:gd name="connsiteY16" fmla="*/ 6931532 h 7108018"/>
              <a:gd name="connsiteX17" fmla="*/ 1 w 722349"/>
              <a:gd name="connsiteY17" fmla="*/ 5580376 h 7108018"/>
              <a:gd name="connsiteX18" fmla="*/ 1 w 722349"/>
              <a:gd name="connsiteY18" fmla="*/ 5416580 h 7108018"/>
              <a:gd name="connsiteX19" fmla="*/ 1 w 722349"/>
              <a:gd name="connsiteY19" fmla="*/ 4169389 h 7108018"/>
              <a:gd name="connsiteX20" fmla="*/ 1 w 722349"/>
              <a:gd name="connsiteY20" fmla="*/ 4065424 h 7108018"/>
              <a:gd name="connsiteX21" fmla="*/ 1 w 722349"/>
              <a:gd name="connsiteY21" fmla="*/ 2818233 h 7108018"/>
              <a:gd name="connsiteX22" fmla="*/ 1 w 722349"/>
              <a:gd name="connsiteY22" fmla="*/ 2654437 h 7108018"/>
              <a:gd name="connsiteX23" fmla="*/ 1 w 722349"/>
              <a:gd name="connsiteY23" fmla="*/ 1691441 h 7108018"/>
              <a:gd name="connsiteX24" fmla="*/ 0 w 722349"/>
              <a:gd name="connsiteY24" fmla="*/ 1691441 h 7108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2349" h="7108018">
                <a:moveTo>
                  <a:pt x="0" y="1691441"/>
                </a:moveTo>
                <a:lnTo>
                  <a:pt x="0" y="176489"/>
                </a:lnTo>
                <a:lnTo>
                  <a:pt x="3" y="176489"/>
                </a:lnTo>
                <a:lnTo>
                  <a:pt x="361176" y="0"/>
                </a:lnTo>
                <a:lnTo>
                  <a:pt x="722346" y="176487"/>
                </a:lnTo>
                <a:lnTo>
                  <a:pt x="722349" y="176487"/>
                </a:lnTo>
                <a:lnTo>
                  <a:pt x="722349" y="1303279"/>
                </a:lnTo>
                <a:lnTo>
                  <a:pt x="722349" y="2654435"/>
                </a:lnTo>
                <a:lnTo>
                  <a:pt x="722349" y="2818231"/>
                </a:lnTo>
                <a:lnTo>
                  <a:pt x="722349" y="4065422"/>
                </a:lnTo>
                <a:lnTo>
                  <a:pt x="722349" y="4169387"/>
                </a:lnTo>
                <a:lnTo>
                  <a:pt x="722349" y="5416578"/>
                </a:lnTo>
                <a:lnTo>
                  <a:pt x="722349" y="5580374"/>
                </a:lnTo>
                <a:lnTo>
                  <a:pt x="722349" y="6931530"/>
                </a:lnTo>
                <a:lnTo>
                  <a:pt x="361175" y="7108018"/>
                </a:lnTo>
                <a:lnTo>
                  <a:pt x="6" y="6931532"/>
                </a:lnTo>
                <a:lnTo>
                  <a:pt x="1" y="6931532"/>
                </a:lnTo>
                <a:lnTo>
                  <a:pt x="1" y="5580376"/>
                </a:lnTo>
                <a:lnTo>
                  <a:pt x="1" y="5416580"/>
                </a:lnTo>
                <a:lnTo>
                  <a:pt x="1" y="4169389"/>
                </a:lnTo>
                <a:lnTo>
                  <a:pt x="1" y="4065424"/>
                </a:lnTo>
                <a:lnTo>
                  <a:pt x="1" y="2818233"/>
                </a:lnTo>
                <a:lnTo>
                  <a:pt x="1" y="2654437"/>
                </a:lnTo>
                <a:lnTo>
                  <a:pt x="1" y="1691441"/>
                </a:lnTo>
                <a:lnTo>
                  <a:pt x="0" y="1691441"/>
                </a:ln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rot="5400000">
            <a:off x="4035425" y="-720090"/>
            <a:ext cx="4427220" cy="9029065"/>
          </a:xfrm>
          <a:custGeom>
            <a:avLst/>
            <a:gdLst>
              <a:gd name="connsiteX0" fmla="*/ 0 w 4466054"/>
              <a:gd name="connsiteY0" fmla="*/ 7825035 h 8542054"/>
              <a:gd name="connsiteX1" fmla="*/ 361174 w 4466054"/>
              <a:gd name="connsiteY1" fmla="*/ 7648547 h 8542054"/>
              <a:gd name="connsiteX2" fmla="*/ 361174 w 4466054"/>
              <a:gd name="connsiteY2" fmla="*/ 6297391 h 8542054"/>
              <a:gd name="connsiteX3" fmla="*/ 361174 w 4466054"/>
              <a:gd name="connsiteY3" fmla="*/ 6133595 h 8542054"/>
              <a:gd name="connsiteX4" fmla="*/ 361174 w 4466054"/>
              <a:gd name="connsiteY4" fmla="*/ 4886404 h 8542054"/>
              <a:gd name="connsiteX5" fmla="*/ 361174 w 4466054"/>
              <a:gd name="connsiteY5" fmla="*/ 4782439 h 8542054"/>
              <a:gd name="connsiteX6" fmla="*/ 361174 w 4466054"/>
              <a:gd name="connsiteY6" fmla="*/ 3535248 h 8542054"/>
              <a:gd name="connsiteX7" fmla="*/ 361174 w 4466054"/>
              <a:gd name="connsiteY7" fmla="*/ 3371452 h 8542054"/>
              <a:gd name="connsiteX8" fmla="*/ 361174 w 4466054"/>
              <a:gd name="connsiteY8" fmla="*/ 2020296 h 8542054"/>
              <a:gd name="connsiteX9" fmla="*/ 361174 w 4466054"/>
              <a:gd name="connsiteY9" fmla="*/ 893504 h 8542054"/>
              <a:gd name="connsiteX10" fmla="*/ 361171 w 4466054"/>
              <a:gd name="connsiteY10" fmla="*/ 893504 h 8542054"/>
              <a:gd name="connsiteX11" fmla="*/ 1 w 4466054"/>
              <a:gd name="connsiteY11" fmla="*/ 717017 h 8542054"/>
              <a:gd name="connsiteX12" fmla="*/ 1467331 w 4466054"/>
              <a:gd name="connsiteY12" fmla="*/ 0 h 8542054"/>
              <a:gd name="connsiteX13" fmla="*/ 2637548 w 4466054"/>
              <a:gd name="connsiteY13" fmla="*/ 0 h 8542054"/>
              <a:gd name="connsiteX14" fmla="*/ 4466050 w 4466054"/>
              <a:gd name="connsiteY14" fmla="*/ 893506 h 8542054"/>
              <a:gd name="connsiteX15" fmla="*/ 4466054 w 4466054"/>
              <a:gd name="connsiteY15" fmla="*/ 893506 h 8542054"/>
              <a:gd name="connsiteX16" fmla="*/ 4466054 w 4466054"/>
              <a:gd name="connsiteY16" fmla="*/ 2020298 h 8542054"/>
              <a:gd name="connsiteX17" fmla="*/ 4466054 w 4466054"/>
              <a:gd name="connsiteY17" fmla="*/ 3371454 h 8542054"/>
              <a:gd name="connsiteX18" fmla="*/ 4466054 w 4466054"/>
              <a:gd name="connsiteY18" fmla="*/ 3535250 h 8542054"/>
              <a:gd name="connsiteX19" fmla="*/ 4466054 w 4466054"/>
              <a:gd name="connsiteY19" fmla="*/ 4782441 h 8542054"/>
              <a:gd name="connsiteX20" fmla="*/ 4466054 w 4466054"/>
              <a:gd name="connsiteY20" fmla="*/ 4886406 h 8542054"/>
              <a:gd name="connsiteX21" fmla="*/ 4466054 w 4466054"/>
              <a:gd name="connsiteY21" fmla="*/ 6133597 h 8542054"/>
              <a:gd name="connsiteX22" fmla="*/ 4466054 w 4466054"/>
              <a:gd name="connsiteY22" fmla="*/ 6297393 h 8542054"/>
              <a:gd name="connsiteX23" fmla="*/ 4466054 w 4466054"/>
              <a:gd name="connsiteY23" fmla="*/ 7648549 h 8542054"/>
              <a:gd name="connsiteX24" fmla="*/ 2637551 w 4466054"/>
              <a:gd name="connsiteY24" fmla="*/ 8542054 h 8542054"/>
              <a:gd name="connsiteX25" fmla="*/ 1467334 w 4466054"/>
              <a:gd name="connsiteY25" fmla="*/ 8542054 h 8542054"/>
              <a:gd name="connsiteX26" fmla="*/ 0 w 4466054"/>
              <a:gd name="connsiteY26" fmla="*/ 7825035 h 854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66054" h="8542054">
                <a:moveTo>
                  <a:pt x="0" y="7825035"/>
                </a:moveTo>
                <a:lnTo>
                  <a:pt x="361174" y="7648547"/>
                </a:lnTo>
                <a:lnTo>
                  <a:pt x="361174" y="6297391"/>
                </a:lnTo>
                <a:lnTo>
                  <a:pt x="361174" y="6133595"/>
                </a:lnTo>
                <a:lnTo>
                  <a:pt x="361174" y="4886404"/>
                </a:lnTo>
                <a:lnTo>
                  <a:pt x="361174" y="4782439"/>
                </a:lnTo>
                <a:lnTo>
                  <a:pt x="361174" y="3535248"/>
                </a:lnTo>
                <a:lnTo>
                  <a:pt x="361174" y="3371452"/>
                </a:lnTo>
                <a:lnTo>
                  <a:pt x="361174" y="2020296"/>
                </a:lnTo>
                <a:lnTo>
                  <a:pt x="361174" y="893504"/>
                </a:lnTo>
                <a:lnTo>
                  <a:pt x="361171" y="893504"/>
                </a:lnTo>
                <a:lnTo>
                  <a:pt x="1" y="717017"/>
                </a:lnTo>
                <a:lnTo>
                  <a:pt x="1467331" y="0"/>
                </a:lnTo>
                <a:lnTo>
                  <a:pt x="2637548" y="0"/>
                </a:lnTo>
                <a:lnTo>
                  <a:pt x="4466050" y="893506"/>
                </a:lnTo>
                <a:lnTo>
                  <a:pt x="4466054" y="893506"/>
                </a:lnTo>
                <a:lnTo>
                  <a:pt x="4466054" y="2020298"/>
                </a:lnTo>
                <a:lnTo>
                  <a:pt x="4466054" y="3371454"/>
                </a:lnTo>
                <a:lnTo>
                  <a:pt x="4466054" y="3535250"/>
                </a:lnTo>
                <a:lnTo>
                  <a:pt x="4466054" y="4782441"/>
                </a:lnTo>
                <a:lnTo>
                  <a:pt x="4466054" y="4886406"/>
                </a:lnTo>
                <a:lnTo>
                  <a:pt x="4466054" y="6133597"/>
                </a:lnTo>
                <a:lnTo>
                  <a:pt x="4466054" y="6297393"/>
                </a:lnTo>
                <a:lnTo>
                  <a:pt x="4466054" y="7648549"/>
                </a:lnTo>
                <a:lnTo>
                  <a:pt x="2637551" y="8542054"/>
                </a:lnTo>
                <a:lnTo>
                  <a:pt x="1467334" y="8542054"/>
                </a:lnTo>
                <a:lnTo>
                  <a:pt x="0" y="7825035"/>
                </a:lnTo>
                <a:close/>
              </a:path>
            </a:pathLst>
          </a:custGeom>
          <a:solidFill>
            <a:schemeClr val="bg1">
              <a:alpha val="21000"/>
            </a:schemeClr>
          </a:solidFill>
          <a:ln w="3175">
            <a:noFill/>
          </a:ln>
          <a:effectLst>
            <a:outerShdw blurRad="50800" dist="50800" dir="5400000" algn="ctr" rotWithShape="0">
              <a:schemeClr val="accent2">
                <a:lumMod val="75000"/>
                <a:alpha val="10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3864807" y="1265542"/>
            <a:ext cx="4269105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华夏云城系统功能介绍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任意多边形 51"/>
          <p:cNvSpPr/>
          <p:nvPr/>
        </p:nvSpPr>
        <p:spPr>
          <a:xfrm rot="5400000">
            <a:off x="3021965" y="1029970"/>
            <a:ext cx="532130" cy="904875"/>
          </a:xfrm>
          <a:custGeom>
            <a:avLst/>
            <a:gdLst>
              <a:gd name="connsiteX0" fmla="*/ 0 w 722348"/>
              <a:gd name="connsiteY0" fmla="*/ 711419 h 884030"/>
              <a:gd name="connsiteX1" fmla="*/ 0 w 722348"/>
              <a:gd name="connsiteY1" fmla="*/ 172614 h 884030"/>
              <a:gd name="connsiteX2" fmla="*/ 2 w 722348"/>
              <a:gd name="connsiteY2" fmla="*/ 172614 h 884030"/>
              <a:gd name="connsiteX3" fmla="*/ 361175 w 722348"/>
              <a:gd name="connsiteY3" fmla="*/ 0 h 884030"/>
              <a:gd name="connsiteX4" fmla="*/ 722345 w 722348"/>
              <a:gd name="connsiteY4" fmla="*/ 172612 h 884030"/>
              <a:gd name="connsiteX5" fmla="*/ 722348 w 722348"/>
              <a:gd name="connsiteY5" fmla="*/ 172612 h 884030"/>
              <a:gd name="connsiteX6" fmla="*/ 722348 w 722348"/>
              <a:gd name="connsiteY6" fmla="*/ 711418 h 884030"/>
              <a:gd name="connsiteX7" fmla="*/ 361174 w 722348"/>
              <a:gd name="connsiteY7" fmla="*/ 884030 h 884030"/>
              <a:gd name="connsiteX8" fmla="*/ 5 w 722348"/>
              <a:gd name="connsiteY8" fmla="*/ 711419 h 88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348" h="884030">
                <a:moveTo>
                  <a:pt x="0" y="711419"/>
                </a:moveTo>
                <a:lnTo>
                  <a:pt x="0" y="172614"/>
                </a:lnTo>
                <a:lnTo>
                  <a:pt x="2" y="172614"/>
                </a:lnTo>
                <a:lnTo>
                  <a:pt x="361175" y="0"/>
                </a:lnTo>
                <a:lnTo>
                  <a:pt x="722345" y="172612"/>
                </a:lnTo>
                <a:lnTo>
                  <a:pt x="722348" y="172612"/>
                </a:lnTo>
                <a:lnTo>
                  <a:pt x="722348" y="711418"/>
                </a:lnTo>
                <a:lnTo>
                  <a:pt x="361174" y="884030"/>
                </a:lnTo>
                <a:lnTo>
                  <a:pt x="5" y="711419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 descr="华夏云城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35" y="170180"/>
            <a:ext cx="2611120" cy="979170"/>
          </a:xfrm>
          <a:prstGeom prst="rect">
            <a:avLst/>
          </a:prstGeom>
          <a:effectLst>
            <a:glow rad="114300">
              <a:schemeClr val="bg1">
                <a:alpha val="100000"/>
              </a:schemeClr>
            </a:glow>
          </a:effectLst>
        </p:spPr>
      </p:pic>
      <p:sp>
        <p:nvSpPr>
          <p:cNvPr id="2" name="文本框 1"/>
          <p:cNvSpPr txBox="1"/>
          <p:nvPr/>
        </p:nvSpPr>
        <p:spPr>
          <a:xfrm>
            <a:off x="2712720" y="2362200"/>
            <a:ext cx="5425440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第二版块    帮扶实施平台</a:t>
            </a:r>
            <a:endParaRPr lang="en-US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08275" y="2907665"/>
            <a:ext cx="7593330" cy="2834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及微信端帮扶与被帮扶信息对称、提供多种帮扶方式、对乡村农家乐、民宿、景点、特产、民风民情等进行宣传、记录帮扶成果、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分享宣传让更多社会爱心人士参与其中、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定期公示保障资金安全，接受政府纪检及社会公众监督、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接入扶贫廉政信息化管理系统。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宣传页（内页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145"/>
            <a:ext cx="12192000" cy="6905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144010" y="2520950"/>
            <a:ext cx="4676140" cy="1070610"/>
          </a:xfrm>
          <a:prstGeom prst="rect">
            <a:avLst/>
          </a:prstGeom>
          <a:noFill/>
          <a:effectLst>
            <a:reflection stA="48000" endA="295" endPos="96000" dist="4572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谢 谢 指 导！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2" name="图片 1" descr="华夏云城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" y="170180"/>
            <a:ext cx="2611120" cy="979170"/>
          </a:xfrm>
          <a:prstGeom prst="rect">
            <a:avLst/>
          </a:prstGeom>
          <a:effectLst>
            <a:glow rad="114300">
              <a:schemeClr val="bg1">
                <a:alpha val="10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WPS 演示</Application>
  <PresentationFormat>自定义</PresentationFormat>
  <Paragraphs>60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宋体</vt:lpstr>
      <vt:lpstr>Wingdings</vt:lpstr>
      <vt:lpstr>Microsoft JhengHei Light</vt:lpstr>
      <vt:lpstr>Gotham Rounded Book</vt:lpstr>
      <vt:lpstr>微软雅黑</vt:lpstr>
      <vt:lpstr>Microsoft JhengHei UI Light</vt:lpstr>
      <vt:lpstr>Calibri</vt:lpstr>
      <vt:lpstr>方正兰亭超细黑简体</vt:lpstr>
      <vt:lpstr>Arial</vt:lpstr>
      <vt:lpstr>Calibri</vt:lpstr>
      <vt:lpstr>Segoe Print</vt:lpstr>
      <vt:lpstr>Calibri Light</vt:lpstr>
      <vt:lpstr>黑体</vt:lpstr>
      <vt:lpstr>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category>WWW.1ppt.com</cp:category>
  <cp:lastModifiedBy>admin</cp:lastModifiedBy>
  <cp:revision>117</cp:revision>
  <dcterms:created xsi:type="dcterms:W3CDTF">2015-09-18T09:28:00Z</dcterms:created>
  <dcterms:modified xsi:type="dcterms:W3CDTF">2016-08-25T14:46:14Z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